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2" r:id="rId18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7" Type="http://schemas.openxmlformats.org/officeDocument/2006/relationships/slide" Target="slides/slide11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9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Google Shape;4720;p11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1" name="Google Shape;4721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2" name="Google Shape;4722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87.png"/></Relationships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3" name="Shape 4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4" name="Google Shape;4724;p673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5" name="Google Shape;4725;p673"/>
          <p:cNvSpPr txBox="1"/>
          <p:nvPr>
            <p:ph type="title"/>
          </p:nvPr>
        </p:nvSpPr>
        <p:spPr>
          <a:xfrm>
            <a:off x="1295400" y="571500"/>
            <a:ext cx="655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zh-CN" sz="4800" u="none" cap="none" strike="noStrike">
                <a:solidFill>
                  <a:srgbClr val="8C68C1"/>
                </a:solidFill>
                <a:latin typeface="Arial"/>
                <a:ea typeface="Arial"/>
                <a:cs typeface="Arial"/>
                <a:sym typeface="Arial"/>
              </a:rPr>
              <a:t>Time Utility</a:t>
            </a:r>
            <a:endParaRPr/>
          </a:p>
        </p:txBody>
      </p:sp>
      <p:sp>
        <p:nvSpPr>
          <p:cNvPr id="4726" name="Google Shape;4726;p673"/>
          <p:cNvSpPr txBox="1"/>
          <p:nvPr>
            <p:ph idx="1" type="body"/>
          </p:nvPr>
        </p:nvSpPr>
        <p:spPr>
          <a:xfrm>
            <a:off x="533400" y="21717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1" i="0" lang="zh-CN" sz="28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When is a product available</a:t>
            </a:r>
            <a:endParaRPr/>
          </a:p>
        </p:txBody>
      </p:sp>
      <p:pic>
        <p:nvPicPr>
          <p:cNvPr descr="clock4" id="4727" name="Google Shape;4727;p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3028950"/>
            <a:ext cx="1919400" cy="1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